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91" r:id="rId4"/>
    <p:sldId id="258" r:id="rId5"/>
    <p:sldId id="262" r:id="rId6"/>
    <p:sldId id="259" r:id="rId7"/>
    <p:sldId id="260" r:id="rId8"/>
    <p:sldId id="261" r:id="rId9"/>
    <p:sldId id="263" r:id="rId10"/>
    <p:sldId id="292" r:id="rId11"/>
    <p:sldId id="264" r:id="rId12"/>
    <p:sldId id="267" r:id="rId13"/>
    <p:sldId id="268" r:id="rId14"/>
    <p:sldId id="275" r:id="rId15"/>
    <p:sldId id="277" r:id="rId16"/>
    <p:sldId id="278" r:id="rId17"/>
    <p:sldId id="265" r:id="rId18"/>
    <p:sldId id="266" r:id="rId19"/>
    <p:sldId id="270" r:id="rId20"/>
    <p:sldId id="271" r:id="rId21"/>
    <p:sldId id="272" r:id="rId22"/>
    <p:sldId id="279" r:id="rId23"/>
    <p:sldId id="273" r:id="rId24"/>
    <p:sldId id="274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6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139C32-F602-4075-E994-E95ED696B7C4}" v="162" dt="2025-07-23T11:34:52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4" autoAdjust="0"/>
    <p:restoredTop sz="85213"/>
  </p:normalViewPr>
  <p:slideViewPr>
    <p:cSldViewPr snapToGrid="0">
      <p:cViewPr varScale="1">
        <p:scale>
          <a:sx n="159" d="100"/>
          <a:sy n="159" d="100"/>
        </p:scale>
        <p:origin x="25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9F76A-8002-E841-BEEC-203FC2A8363A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9443F-46B2-2C48-9B94-B19B2F82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3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2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have dotnet API and angular FE</a:t>
            </a:r>
          </a:p>
          <a:p>
            <a:pPr marL="171450" indent="-171450">
              <a:buFontTx/>
              <a:buChar char="-"/>
            </a:pPr>
            <a:r>
              <a:rPr lang="en-US"/>
              <a:t>API is using SQL database,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9443F-46B2-2C48-9B94-B19B2F82D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aspire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Sinan 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3F19A-2ADB-DF67-2CCA-1F1A412B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279" y="1081387"/>
            <a:ext cx="1114425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2B6F5-5077-F458-F28D-6D9A2466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79" y="2916389"/>
            <a:ext cx="1114425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D8157-DF45-B336-0376-E0999686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A879D0B-2227-7CA3-88D9-673AEFC49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740" y="5477658"/>
            <a:ext cx="2894707" cy="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EC0D7-B548-769F-E3D1-0E3E0240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C449-E218-CC42-8CA2-E2C6D6DB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</a:t>
            </a:r>
            <a:r>
              <a:rPr lang="en-US" dirty="0" err="1"/>
              <a:t>nuget</a:t>
            </a:r>
            <a:r>
              <a:rPr lang="en-US" dirty="0"/>
              <a:t>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C87C0A-8BAB-A000-35D0-EA54D7DCC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4F2CD-310B-8234-B810-1DC66E9E9E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8D07C-0B65-C535-D797-9C3F09DEE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74" y="1690688"/>
            <a:ext cx="4152900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BBF505-6D92-62C2-5197-2767C46AB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00" y="1690688"/>
            <a:ext cx="368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6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C6D0E-B3D3-5685-E5C6-1EB708BE1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CDDF-1D52-E37D-1436-88FEA9B4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</a:t>
            </a:r>
            <a:r>
              <a:rPr lang="en-US" dirty="0" err="1"/>
              <a:t>apphost</a:t>
            </a:r>
            <a:r>
              <a:rPr lang="en-US" dirty="0"/>
              <a:t>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AFFF330-7DEC-D32B-EAFF-929C8917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8DAAF4-FB18-C6FA-7AE1-96E0D4E2D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57786"/>
            <a:ext cx="7772400" cy="44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B475F-F6DA-A559-358A-6E8C4D478B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2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C468-4272-BA07-DB90-243443E0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F67E-9965-D463-28A6-84B3AF5C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aspire(conn str)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98CEDE-6136-5C41-B57B-E6DA5C56D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97303A-5D8A-454C-A451-7C696947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226460"/>
            <a:ext cx="7772400" cy="240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CC7C5-8B81-B49C-68F6-CEF52A7005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2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AA67-8A0D-6665-9C12-28F278F6E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13A6-CAB5-F7D7-09B4-AB114E3B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aspire(conn str 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E8B42C-E1DB-7B0D-D2E7-0AE12285E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53FAA-42D2-5C85-2112-943DFC91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90688"/>
            <a:ext cx="7772400" cy="4317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BFBB4-0F31-94E7-E3E6-9287557F9E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907EA-0F16-F36F-BB6F-1C35C3D6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AE16-83C0-C765-A634-8D772BC5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aspire(defaults)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16638D4-FF89-9292-C9F2-2E792F21C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8C8AD6-E4B2-11C9-7109-EB5551545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4CD37-5C9E-5A04-E808-7E239E852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54905"/>
            <a:ext cx="7772400" cy="46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4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61C7-966F-9734-B658-D115CE7B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5739-B6F3-6DB5-9E3C-2A03C159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aspire(defaults 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672811-11FE-A997-AA1C-FE86ECC9E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7D2FE5-4D11-BD29-39FF-56E1697BBF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E02632-1A0D-C006-FE85-8910BF86A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69349"/>
            <a:ext cx="7772400" cy="54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16350-BC99-9ACD-CFDB-418EF1D3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16A6-2CDD-EE3B-123A-E3737400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aspire(defaults 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4ED890-5096-252E-7577-6C765FEB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65A97-7A92-5AA2-3EC0-43A19E113A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8C5A5A-BFC2-5AC2-AAC3-181A1165A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847980"/>
            <a:ext cx="7772400" cy="31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3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404C-5FEA-9C8A-71DB-7F27A695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1D45-8D46-3697-4B5D-68A3DB94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aspire(running)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554734-5969-7651-AE66-B1BF9AB3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46C2D-7037-F2BD-5C20-2EB57069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52658"/>
            <a:ext cx="7772400" cy="3697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2485B9-54EB-1861-4FAC-91ECA1D57E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6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CA8ED-8280-8A60-AAD7-6DFBD530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F649-FD24-5357-076E-E18711DB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D605C1-9F88-146D-1E6A-184A9EED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733F40-6EED-4AA9-4FC2-2AEFE4A992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B0194A-7369-DDAD-B4B4-A857F6CE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0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D7F18-7067-633E-D7A4-0DB10A74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FC4D5-2217-AE88-B4A0-923D99A0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443602-E292-A948-CA02-F914C7FB3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850E3-6B5D-8BDC-F1CE-6B76E6AC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0A479-8A39-5E5D-8DB7-7FE86BC1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F377-FDBA-1DFE-91AE-BB0B6118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B9E6-E057-0293-2B1C-B3C55025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A01FA-46FB-82DA-F5EA-CB8794956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81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/>
              <a:t>consultant</a:t>
            </a:r>
          </a:p>
          <a:p>
            <a:pPr>
              <a:buNone/>
            </a:pPr>
            <a:r>
              <a:rPr lang="en-US" dirty="0"/>
              <a:t>have 8+ yrs exp</a:t>
            </a:r>
          </a:p>
          <a:p>
            <a:pPr>
              <a:buNone/>
            </a:pPr>
            <a:r>
              <a:rPr lang="en-US" dirty="0"/>
              <a:t>have 3 rabbits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978EBC-70BF-B08C-6096-F704AEDF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98117-9477-D71D-4E95-2113C2F80E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C9394-0EC2-6BE7-F4BF-E3AE2D4C9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953" y="820974"/>
            <a:ext cx="4550859" cy="48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05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75E6-44D9-2287-1547-C10DC9C0F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0FC6-9A12-A798-92FB-C0515F6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252098-F9DF-8EC5-AE7C-CDB5A0DA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18CF6D-8B30-7771-BFB0-CEE991D6A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617A8-47EB-EDF3-3C91-3CD1D3665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9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E3631-9FE0-819F-7613-F4545CB6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A9EC-93F5-8183-338B-6D805A27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B332C7-09E2-D36F-750A-3C2231CCB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1B491-E835-1D66-1BAA-8CA7B6D5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59A545-2A49-7164-B795-B4CFDABC6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74B33-9AA7-51BA-9366-C9F7533F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759E-0C70-09DC-0988-A8B436E0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22EF32A-5A7A-651B-5676-83FCFA7D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862F91-C1A9-27CD-6815-91F66EB214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7BDA02-C9D7-9F98-651F-9A0E0ABF2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B1AF-1D4D-F7CD-E32D-048E11134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1059-FF8C-301C-95D7-0041BD02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93A727-0C45-5204-C803-643A10F07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4596C-6A6E-10CC-75CE-7BBAFB2688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E9A2C-25ED-FB8F-85AB-11E86BBF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7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A3CB5-58DC-0056-321C-C6F443FF1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F88B-6AA6-1EFE-99A9-817CA439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dashboard (cont.)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897F928-D859-63C6-F25C-1C1BC6FA5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18690A-EEAE-B825-E312-0F6869337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E11EF-29C8-5823-4AC1-157654FEE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95235"/>
            <a:ext cx="7772400" cy="42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6CB36-AA97-C33C-E8C4-7A81610E9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B80C-03E9-530C-DA23-B4A45C9F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1A051-5456-DDEC-AD84-740F39EA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320A1-7462-3D0B-E04B-D5597806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1" y="0"/>
            <a:ext cx="5549900" cy="551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AE8AC8-F430-FA30-B8D2-65AB9EBE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069" y="4940689"/>
            <a:ext cx="6921500" cy="990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4EEF5E0-86B1-D047-77F9-F36DC6722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3CA8CFBE-426E-FCEF-C02B-842CB6C4EB79}"/>
              </a:ext>
            </a:extLst>
          </p:cNvPr>
          <p:cNvSpPr/>
          <p:nvPr/>
        </p:nvSpPr>
        <p:spPr>
          <a:xfrm>
            <a:off x="472640" y="2589486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F132E797-3F60-6518-9AE3-F0D6A37BBE77}"/>
              </a:ext>
            </a:extLst>
          </p:cNvPr>
          <p:cNvSpPr/>
          <p:nvPr/>
        </p:nvSpPr>
        <p:spPr>
          <a:xfrm>
            <a:off x="472640" y="3193602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E5619F4E-369F-A06B-D201-A31C1898D118}"/>
              </a:ext>
            </a:extLst>
          </p:cNvPr>
          <p:cNvSpPr/>
          <p:nvPr/>
        </p:nvSpPr>
        <p:spPr>
          <a:xfrm>
            <a:off x="472640" y="3821111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467F8FE8-AC95-7718-3435-7556B6B34CC1}"/>
              </a:ext>
            </a:extLst>
          </p:cNvPr>
          <p:cNvSpPr/>
          <p:nvPr/>
        </p:nvSpPr>
        <p:spPr>
          <a:xfrm>
            <a:off x="472640" y="4333628"/>
            <a:ext cx="365560" cy="332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16125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741D-DDB2-0924-E7CD-F4552DB5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F9A5-7E6D-F6B0-BFDB-B142FE26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2C706EA-989F-48F1-D49F-1A40AF28E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624BF-D07D-C7E3-1894-8811D2CDC8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FA8FAC-8659-0F95-FF92-E780EE29D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1295789"/>
            <a:ext cx="73787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1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40C1A-A293-10FC-5472-99D6EA0B4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E8F3-C5D5-F5A4-D1C0-F2FCEA31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ACBB2B-4718-00D0-3129-0B7B54323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E5BF5-7BC8-21EB-063F-C5E7AF24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1AC41-EA59-87F1-1A8D-A880A00BC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550" y="1181100"/>
            <a:ext cx="4914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9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0AB5-73F1-73D6-BBE7-6939A324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216F-5C5B-144F-4600-E964F6E7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ACC52C-2D05-0C0E-E1A5-6A42F10AD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345034-6F0B-983A-3135-DCA2088528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78637-BF1E-40B7-64BD-41B6F304F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466099"/>
            <a:ext cx="7772400" cy="192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74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9C238-2F2B-F5FF-3F73-F2840A3D3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01C-E0D7-B690-E716-61D38EF6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C150CE-2A6E-04C3-8468-F5CA74F6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3756B-C18E-E86B-A097-5564128F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44637-989D-6405-884A-CE1EF55E0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0" y="2127250"/>
            <a:ext cx="4826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2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172C0-AA33-B442-58E5-E6253D528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9AB4BFA-42E6-17E3-7EDA-E74C0177C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06F1C8-E19C-8C76-AFF7-A7D575D633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17AB64-DDA0-3FB7-9EE8-62487001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851" y="713627"/>
            <a:ext cx="2552647" cy="453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94A44C-713A-8964-D986-7CDB1E53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9" y="713627"/>
            <a:ext cx="2552648" cy="45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8395DD-C68B-8EC8-B846-F0154310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57" y="713627"/>
            <a:ext cx="2552648" cy="45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F7824DA-67F0-0CD3-0F40-484F7F8D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204" y="713627"/>
            <a:ext cx="2552647" cy="453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15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248B4-1829-8114-FF6C-47F3D2522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149E-C27E-A73E-5FCC-431D734C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D7BA2E-771C-44DC-4F19-006DE086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36508E-0309-9CD7-A4F5-9E49529D3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01F328-C6E3-CC24-AC84-D961BD267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150" y="1987550"/>
            <a:ext cx="49657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28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71860-30AA-8093-0519-69971C22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DDF2-52CE-FD2B-69B1-77432628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6C218B-D0FC-EFA1-5C39-D39AE45D6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9972D-BC9E-A38F-E67A-39B1D41C8A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ED3FB-9196-8797-6CAF-83EB01D8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40" y="2070100"/>
            <a:ext cx="5130800" cy="248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11103-C0E1-F036-5591-F5566A32E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539" y="1998525"/>
            <a:ext cx="5291085" cy="32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30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33594-DEDF-5B60-9AF8-3AEB61761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5AB5-DE88-01DE-7C6D-72406E24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D9FCF7-0A5E-2998-C965-E4F3748C7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C0B190-1425-CB26-2932-C5A9C3B1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BFF4-0C37-568D-770D-93C39F053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892300"/>
            <a:ext cx="5562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14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3DAC4-1D0A-485F-12B4-F2F6653A8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F843-F25F-9C5B-F9FD-1F7525D7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1814560-89E2-2678-AD29-C7AF4048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85D4B-1632-32A8-5CE9-5BD47534FF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3F30F-2359-0B58-5A04-66589A11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950" y="1619250"/>
            <a:ext cx="3594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65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4A836-52EB-378E-EADD-7FFBB57D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2C45-957B-56A3-A0F7-93DDA992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integrations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EDC97B-5A4E-4D67-323A-1F57B25C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91E370-2E2D-9C16-6817-2C418949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0AE9DB-9754-F998-B3E2-04A01B89E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963" y="1690688"/>
            <a:ext cx="1866900" cy="430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205B4-81BE-E63B-E966-F2B066EBE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656" y="1690688"/>
            <a:ext cx="16510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72A268-30B7-FC16-F268-8975BE513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253" y="1690688"/>
            <a:ext cx="17907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1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A6A9-35B9-E09C-7615-E78B9BEF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993D-836D-0444-1D5C-55D7A506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integrations(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0C8EBC-54D3-D9EF-91C3-D1A1D84F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7B6276-4E92-A11B-29F4-B75B0D9AA6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88A6B-4A57-D0E9-8AD5-BBB6647F1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737" y="1295492"/>
            <a:ext cx="7772400" cy="48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8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C24B2-B57C-DB23-1CD5-3BDE4F96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D6BC-05E4-1604-0B48-348B0787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 to </a:t>
            </a:r>
            <a:r>
              <a:rPr lang="en-US" dirty="0" err="1"/>
              <a:t>.net</a:t>
            </a:r>
            <a:r>
              <a:rPr lang="en-US" dirty="0"/>
              <a:t> aspire blog post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27C54-0F8E-47B8-04DC-8D1476DE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1F65304-68A0-8764-2FFB-72DABF4E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2868"/>
            <a:ext cx="5522495" cy="383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81EF569-3CA6-B4D1-2E75-FF7FA742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293" y="2139866"/>
            <a:ext cx="2354179" cy="2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FA33C22-D7DD-9F18-A7D5-165D3F90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72EA6-3972-97C9-80D4-B44CBB19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A8DA-6468-4F78-C6EA-64DA9921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98C74-1A83-5AB1-0106-9DA6950C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644B29-07CD-E91A-D19E-A8AFE69F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7658"/>
            <a:ext cx="2894707" cy="911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B922C-6952-665A-08DC-56CBEC9C8CF6}"/>
              </a:ext>
            </a:extLst>
          </p:cNvPr>
          <p:cNvSpPr txBox="1"/>
          <p:nvPr/>
        </p:nvSpPr>
        <p:spPr>
          <a:xfrm>
            <a:off x="857250" y="2107406"/>
            <a:ext cx="80152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github.com</a:t>
            </a:r>
            <a:r>
              <a:rPr lang="en-US" dirty="0"/>
              <a:t>/dotnet/aspire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github.com</a:t>
            </a:r>
            <a:r>
              <a:rPr lang="en-US" dirty="0"/>
              <a:t>/dotnet/aspire-samples/tree/main/samples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AspireShop</a:t>
            </a:r>
            <a:r>
              <a:rPr lang="en-US" dirty="0"/>
              <a:t>/</a:t>
            </a:r>
            <a:r>
              <a:rPr lang="en-US" dirty="0" err="1"/>
              <a:t>AspireShop.AppHost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AspireWithAzureFunctions</a:t>
            </a:r>
            <a:r>
              <a:rPr lang="en-US" dirty="0"/>
              <a:t>/</a:t>
            </a:r>
            <a:r>
              <a:rPr lang="en-US" dirty="0" err="1"/>
              <a:t>ImageGallery.AppHost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AspireWithJavaScript</a:t>
            </a:r>
            <a:r>
              <a:rPr lang="en-US" dirty="0"/>
              <a:t>/</a:t>
            </a:r>
            <a:r>
              <a:rPr lang="en-US" dirty="0" err="1"/>
              <a:t>AspireJavaScript.AppHost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AspireWithPython</a:t>
            </a:r>
            <a:r>
              <a:rPr lang="en-US" dirty="0"/>
              <a:t>/</a:t>
            </a:r>
            <a:r>
              <a:rPr lang="en-US" dirty="0" err="1"/>
              <a:t>AspireWithPython.AppHost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ClientAppsIntegration</a:t>
            </a:r>
            <a:r>
              <a:rPr lang="en-US" dirty="0"/>
              <a:t>/</a:t>
            </a:r>
            <a:r>
              <a:rPr lang="en-US" dirty="0" err="1"/>
              <a:t>ClientAppsIntegration.AppHost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ContainerBuild</a:t>
            </a:r>
            <a:r>
              <a:rPr lang="en-US" dirty="0"/>
              <a:t>/</a:t>
            </a:r>
            <a:r>
              <a:rPr lang="en-US" dirty="0" err="1"/>
              <a:t>ContainerBuild.AppHost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DatabaseMigrations</a:t>
            </a:r>
            <a:r>
              <a:rPr lang="en-US" dirty="0"/>
              <a:t>/</a:t>
            </a:r>
            <a:r>
              <a:rPr lang="en-US" dirty="0" err="1"/>
              <a:t>DatabaseMigrations.AppHost</a:t>
            </a:r>
            <a:r>
              <a:rPr lang="en-US" dirty="0"/>
              <a:t>/</a:t>
            </a:r>
            <a:r>
              <a:rPr lang="en-US" dirty="0" err="1"/>
              <a:t>AppHost.cs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-us/dotnet/aspire/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b="1" dirty="0" err="1"/>
              <a:t>sinannar</a:t>
            </a:r>
            <a:r>
              <a:rPr lang="en-US" dirty="0"/>
              <a:t>/JuniorDev-6August2025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12B713-9B36-3F2A-5F5E-15D65B761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279" y="1081387"/>
            <a:ext cx="1114425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7035B-40F9-907D-C47E-BF1EDF0D7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279" y="2916389"/>
            <a:ext cx="1114425" cy="11049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8F637AF-A1E3-8FDF-7039-F3EFA266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63" y="5309937"/>
            <a:ext cx="1247274" cy="12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1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FD51-6A6F-C52B-75C7-CD1779ACD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7F23-FF61-F89F-A189-F85A3074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B06659-BDF3-DCA9-665E-77EA307A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A18D884D-B3C1-477A-3491-336FB4F6A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67" y="1553082"/>
            <a:ext cx="5109634" cy="383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69AD3-EC27-7DF0-315C-A2D59E2047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5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09C93-DABF-1A7D-BD37-61F19404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E42B-90F4-339C-5C6F-7DE2357F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aspire(folders)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838EDE2-4CEB-063E-145C-B6F8B196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62D0785-3F33-0FC9-974F-0C32ED5A3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26" y="382445"/>
            <a:ext cx="5109634" cy="3834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3489C8-54B5-8A6C-1A6D-34653D2E6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77" y="2208462"/>
            <a:ext cx="2870200" cy="1727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09CCCB-3CDE-BF78-1CB7-802309B0D861}"/>
              </a:ext>
            </a:extLst>
          </p:cNvPr>
          <p:cNvCxnSpPr>
            <a:cxnSpLocks/>
          </p:cNvCxnSpPr>
          <p:nvPr/>
        </p:nvCxnSpPr>
        <p:spPr>
          <a:xfrm flipV="1">
            <a:off x="2538805" y="2549562"/>
            <a:ext cx="5185186" cy="35500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C0BD74-82E4-F0F9-3C27-06BD9B3C89D4}"/>
              </a:ext>
            </a:extLst>
          </p:cNvPr>
          <p:cNvCxnSpPr>
            <a:cxnSpLocks/>
          </p:cNvCxnSpPr>
          <p:nvPr/>
        </p:nvCxnSpPr>
        <p:spPr>
          <a:xfrm flipV="1">
            <a:off x="2538805" y="2208462"/>
            <a:ext cx="7239896" cy="4181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3BC59BF4-2CD0-A2CE-A151-230DE6674FBC}"/>
              </a:ext>
            </a:extLst>
          </p:cNvPr>
          <p:cNvCxnSpPr>
            <a:cxnSpLocks/>
          </p:cNvCxnSpPr>
          <p:nvPr/>
        </p:nvCxnSpPr>
        <p:spPr>
          <a:xfrm flipV="1">
            <a:off x="3840480" y="1226372"/>
            <a:ext cx="2958353" cy="247425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5615E20-52A5-2784-97B6-06C935BCBB5C}"/>
              </a:ext>
            </a:extLst>
          </p:cNvPr>
          <p:cNvSpPr/>
          <p:nvPr/>
        </p:nvSpPr>
        <p:spPr>
          <a:xfrm>
            <a:off x="6798833" y="473336"/>
            <a:ext cx="2979868" cy="121735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5F5111-9291-38DE-4DBE-DB0600D7C8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9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6F60A-AD29-455E-A86B-CD303167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BEA1-9A5C-698E-3B0B-B10F7988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aspire(w docker)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62DF664-F364-87AE-2FDC-3DE654AFB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8A07D85-A237-8AEF-0C15-5F8F76E86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26" y="382445"/>
            <a:ext cx="5109634" cy="3834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BA7A4-CA5B-A24A-1E09-C06DE39F0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09" y="1436630"/>
            <a:ext cx="5298857" cy="39847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3B8DDC-3FAA-131E-315D-985484A5D907}"/>
              </a:ext>
            </a:extLst>
          </p:cNvPr>
          <p:cNvCxnSpPr/>
          <p:nvPr/>
        </p:nvCxnSpPr>
        <p:spPr>
          <a:xfrm flipV="1">
            <a:off x="3593054" y="1366221"/>
            <a:ext cx="3270325" cy="119409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CAFA46-F739-56F2-150B-FCE7782C4815}"/>
              </a:ext>
            </a:extLst>
          </p:cNvPr>
          <p:cNvCxnSpPr>
            <a:cxnSpLocks/>
          </p:cNvCxnSpPr>
          <p:nvPr/>
        </p:nvCxnSpPr>
        <p:spPr>
          <a:xfrm flipV="1">
            <a:off x="3883514" y="1610154"/>
            <a:ext cx="5205929" cy="178364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7B099C-FD0D-388E-A1FE-E29B71AA2656}"/>
              </a:ext>
            </a:extLst>
          </p:cNvPr>
          <p:cNvCxnSpPr>
            <a:cxnSpLocks/>
          </p:cNvCxnSpPr>
          <p:nvPr/>
        </p:nvCxnSpPr>
        <p:spPr>
          <a:xfrm flipV="1">
            <a:off x="2460876" y="1366221"/>
            <a:ext cx="5757966" cy="317961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CC85F58-2AD8-4D79-3BAF-0DD3A452FF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3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2F993-9C23-C383-98A1-1F72BBDE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2E99-43D2-9D51-114A-C34D7F8C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aspire(conn str)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4B5A8B-E11C-C293-C5A0-4818EB497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44CC7535-E2BC-B5C7-F8D8-E5C31C830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26" y="382445"/>
            <a:ext cx="5109634" cy="3834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E82760-1B60-0C46-5B45-E3E01360C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69" y="1570798"/>
            <a:ext cx="5735357" cy="31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E878E-F7FD-51E8-51E5-1E42625E71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F979-F5A2-533B-351A-CCAAD284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2075-7F8E-2847-F858-078F8183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aspire(running)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343BD4B-33CA-ABAD-4DF2-0F02D4D4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13DD8-DAAA-2734-F392-DB3669BD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05" y="1613647"/>
            <a:ext cx="4608132" cy="341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861DE-3363-912A-0876-13BF1333E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958" y="382445"/>
            <a:ext cx="4102324" cy="3769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CE732-5180-F938-D1D0-67F72F4E0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929" y="3463761"/>
            <a:ext cx="5148057" cy="3132095"/>
          </a:xfrm>
          <a:prstGeom prst="rect">
            <a:avLst/>
          </a:prstGeom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1554C474-A97F-948D-60F5-C5A21C60F8D5}"/>
              </a:ext>
            </a:extLst>
          </p:cNvPr>
          <p:cNvSpPr/>
          <p:nvPr/>
        </p:nvSpPr>
        <p:spPr>
          <a:xfrm>
            <a:off x="3199171" y="1573655"/>
            <a:ext cx="505610" cy="55939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3F880D61-5973-3CD3-FF76-121B62FF5260}"/>
              </a:ext>
            </a:extLst>
          </p:cNvPr>
          <p:cNvSpPr/>
          <p:nvPr/>
        </p:nvSpPr>
        <p:spPr>
          <a:xfrm>
            <a:off x="9806965" y="365125"/>
            <a:ext cx="505610" cy="55939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6A8B542F-BB19-DDDE-E7D9-1327F1E6F10C}"/>
              </a:ext>
            </a:extLst>
          </p:cNvPr>
          <p:cNvSpPr/>
          <p:nvPr/>
        </p:nvSpPr>
        <p:spPr>
          <a:xfrm>
            <a:off x="7032806" y="3609846"/>
            <a:ext cx="505610" cy="55939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4906E6-D269-4384-978B-7192DC56B0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103E0-1E1F-65CB-0D51-941308A0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8DFB-AF40-BE9F-3D88-83B2C0ED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aspire(folders)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2C7F053-C672-381C-4493-CF321457B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40" y="5475373"/>
            <a:ext cx="694730" cy="911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4B67A-3ECE-2F16-C07B-8DC42B759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396" y="2204656"/>
            <a:ext cx="1739900" cy="1092200"/>
          </a:xfrm>
          <a:prstGeom prst="rect">
            <a:avLst/>
          </a:prstGeom>
        </p:spPr>
      </p:pic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CFF1288-CE36-CFA9-3C95-AD73B036C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26" y="382445"/>
            <a:ext cx="5109634" cy="3834323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A3AC085C-1356-387F-0625-B1894E4F468E}"/>
              </a:ext>
            </a:extLst>
          </p:cNvPr>
          <p:cNvCxnSpPr>
            <a:cxnSpLocks/>
          </p:cNvCxnSpPr>
          <p:nvPr/>
        </p:nvCxnSpPr>
        <p:spPr>
          <a:xfrm flipV="1">
            <a:off x="2775473" y="2485016"/>
            <a:ext cx="4959275" cy="710005"/>
          </a:xfrm>
          <a:prstGeom prst="curvedConnector3">
            <a:avLst>
              <a:gd name="adj1" fmla="val 55857"/>
            </a:avLst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E5C882B-4CC1-8F75-7344-C129B761C27A}"/>
              </a:ext>
            </a:extLst>
          </p:cNvPr>
          <p:cNvCxnSpPr>
            <a:cxnSpLocks/>
          </p:cNvCxnSpPr>
          <p:nvPr/>
        </p:nvCxnSpPr>
        <p:spPr>
          <a:xfrm>
            <a:off x="2775473" y="2637416"/>
            <a:ext cx="7110805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02E2F-C417-1E86-D65D-4A6B3E1C4F15}"/>
              </a:ext>
            </a:extLst>
          </p:cNvPr>
          <p:cNvSpPr/>
          <p:nvPr/>
        </p:nvSpPr>
        <p:spPr>
          <a:xfrm>
            <a:off x="6798833" y="473335"/>
            <a:ext cx="4324574" cy="272168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9C23F05-2253-4003-8142-4BE5A9790A6C}"/>
              </a:ext>
            </a:extLst>
          </p:cNvPr>
          <p:cNvCxnSpPr>
            <a:cxnSpLocks/>
          </p:cNvCxnSpPr>
          <p:nvPr/>
        </p:nvCxnSpPr>
        <p:spPr>
          <a:xfrm flipV="1">
            <a:off x="2775473" y="1604385"/>
            <a:ext cx="4023360" cy="132609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1812436-FC25-1220-127F-972D6D292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789" y="3429000"/>
            <a:ext cx="3812959" cy="3243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9F7FDA-9075-8DEC-B1CB-5E07226C18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71" t="9412" r="17561" b="13529"/>
          <a:stretch>
            <a:fillRect/>
          </a:stretch>
        </p:blipFill>
        <p:spPr>
          <a:xfrm>
            <a:off x="10223812" y="5249799"/>
            <a:ext cx="1339357" cy="12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21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</TotalTime>
  <Words>276</Words>
  <Application>Microsoft Macintosh PowerPoint</Application>
  <PresentationFormat>Widescreen</PresentationFormat>
  <Paragraphs>64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Courier New</vt:lpstr>
      <vt:lpstr>office theme</vt:lpstr>
      <vt:lpstr>.net aspire</vt:lpstr>
      <vt:lpstr>who am I</vt:lpstr>
      <vt:lpstr>PowerPoint Presentation</vt:lpstr>
      <vt:lpstr>agenda</vt:lpstr>
      <vt:lpstr>before aspire(folders)</vt:lpstr>
      <vt:lpstr>before aspire(w docker)</vt:lpstr>
      <vt:lpstr>before aspire(conn str)</vt:lpstr>
      <vt:lpstr>before aspire(running)</vt:lpstr>
      <vt:lpstr>after aspire(folders)</vt:lpstr>
      <vt:lpstr>after aspire(nuget)</vt:lpstr>
      <vt:lpstr>after aspire(apphost)</vt:lpstr>
      <vt:lpstr>after aspire(conn str)</vt:lpstr>
      <vt:lpstr>after aspire(conn str cont.)</vt:lpstr>
      <vt:lpstr>after aspire(defaults)</vt:lpstr>
      <vt:lpstr>after aspire(defaults cont.)</vt:lpstr>
      <vt:lpstr>after aspire(defaults cont.)</vt:lpstr>
      <vt:lpstr>after aspire(running)</vt:lpstr>
      <vt:lpstr>aspire dashboard</vt:lpstr>
      <vt:lpstr>aspire dashboard (cont.)</vt:lpstr>
      <vt:lpstr>aspire dashboard (cont.)</vt:lpstr>
      <vt:lpstr>aspire dashboard (cont.)</vt:lpstr>
      <vt:lpstr>aspire dashboard (cont.)</vt:lpstr>
      <vt:lpstr>aspire dashboard (cont.)</vt:lpstr>
      <vt:lpstr>aspire dashboard (cont.)</vt:lpstr>
      <vt:lpstr>                                         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aspire integrations</vt:lpstr>
      <vt:lpstr>aspire integrations(cont)</vt:lpstr>
      <vt:lpstr>into to .net aspire blog post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Sinan Nar</cp:lastModifiedBy>
  <cp:revision>58</cp:revision>
  <dcterms:created xsi:type="dcterms:W3CDTF">2025-07-23T11:22:28Z</dcterms:created>
  <dcterms:modified xsi:type="dcterms:W3CDTF">2025-08-02T14:43:20Z</dcterms:modified>
</cp:coreProperties>
</file>